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3" r:id="rId4"/>
    <p:sldId id="259" r:id="rId5"/>
    <p:sldId id="264" r:id="rId6"/>
    <p:sldId id="265" r:id="rId7"/>
    <p:sldId id="266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1" autoAdjust="0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81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ADFDB-CF3B-AA42-4837-A81A6639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D7210-CDA7-CBEE-EBE2-903C404E5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E2C2E-024C-AF61-549A-6142A88E7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D65F0-5229-7F34-62D2-FEB938F5B9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8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38110-AEEA-C315-2C7F-06D3D23D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D95A6-4D84-1562-514F-CCDBE835B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AC495-0184-98C6-683C-AC0E1486E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C29BE-F43A-D4CA-8FF2-AC746144F3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D38F7-8FFD-54C4-1465-A37BCACA7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FFBA3-BE6A-1AA5-AE3B-BD04A3E83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28B4AE-18CE-EA12-83BB-A026CE18F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E537E-6E27-2A19-A306-B3B6FEBACC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3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5A697-717A-4F91-CBCB-D1CE3AA7A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24B4A-E9FD-4C8B-2BDC-EE824BE950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276B7-5214-D4EF-D867-ABC4F5AF0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7A4E9-079F-AE56-0BF1-C547E3F532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4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37680"/>
            <a:ext cx="7556421" cy="183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HR Analysis SQL Report: 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546783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Dinesh M | Date: January 2026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FE2E1-07CD-AF02-8203-D6E3F440AFF5}"/>
              </a:ext>
            </a:extLst>
          </p:cNvPr>
          <p:cNvSpPr/>
          <p:nvPr/>
        </p:nvSpPr>
        <p:spPr>
          <a:xfrm>
            <a:off x="12813175" y="7766612"/>
            <a:ext cx="1701478" cy="462987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4CB8D-0228-3CFD-EE29-C68B4AF65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B74422-FF83-F3EE-095A-BDBA7AFCC064}"/>
              </a:ext>
            </a:extLst>
          </p:cNvPr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FBF5A-C682-5205-6E2B-78994748F8DB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6EEAE-86E1-4F7A-1323-A711D331C8AC}"/>
              </a:ext>
            </a:extLst>
          </p:cNvPr>
          <p:cNvSpPr txBox="1"/>
          <p:nvPr/>
        </p:nvSpPr>
        <p:spPr>
          <a:xfrm>
            <a:off x="1504708" y="1604166"/>
            <a:ext cx="11146420" cy="566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comprehensive HR workforce analysis using SQL on 22,214 employee records to identify workforce trends, demographics, retention patterns, and provide strategic recommendations for organizational decision-making.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&amp; Data Source</a:t>
            </a:r>
          </a:p>
          <a:p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Name: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project_hr_analysis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Name: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HR_dataset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Records: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22,214 employees (active + terminated)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Period: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Employees hired 2000-2020,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January 2026</a:t>
            </a:r>
          </a:p>
          <a:p>
            <a:pPr>
              <a:lnSpc>
                <a:spcPct val="200000"/>
              </a:lnSpc>
            </a:pPr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Format: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CSV imported into MySQL</a:t>
            </a:r>
          </a:p>
        </p:txBody>
      </p:sp>
    </p:spTree>
    <p:extLst>
      <p:ext uri="{BB962C8B-B14F-4D97-AF65-F5344CB8AC3E}">
        <p14:creationId xmlns:p14="http://schemas.microsoft.com/office/powerpoint/2010/main" val="232294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659" y="1084348"/>
            <a:ext cx="13223081" cy="912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950" b="1" dirty="0">
                <a:solidFill>
                  <a:srgbClr val="F2F5FA"/>
                </a:solidFill>
                <a:latin typeface="Times New Roman" panose="02020603050405020304" pitchFamily="18" charset="0"/>
                <a:ea typeface="Geist Bold" pitchFamily="34" charset="-122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98E884-2FB7-2556-FBAC-61F6624D6E04}"/>
              </a:ext>
            </a:extLst>
          </p:cNvPr>
          <p:cNvSpPr/>
          <p:nvPr/>
        </p:nvSpPr>
        <p:spPr>
          <a:xfrm>
            <a:off x="12824749" y="7675721"/>
            <a:ext cx="1805651" cy="522684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10F2C-7313-15EB-789F-C05C7CAA1A2C}"/>
              </a:ext>
            </a:extLst>
          </p:cNvPr>
          <p:cNvSpPr txBox="1"/>
          <p:nvPr/>
        </p:nvSpPr>
        <p:spPr>
          <a:xfrm>
            <a:off x="703659" y="2291788"/>
            <a:ext cx="104635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Approach: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Imported 22,214 employee records into MySQL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SQL aggregation, segmentation, and temporal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dimensions: Workforce, Hiring Trends, Demographics, Geography, Organization, Retention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insights through comparative analysis and pattern identification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actionable recommendations across 3 time horizons (short/medium/long-term)</a:t>
            </a:r>
          </a:p>
          <a:p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Data-driven insights transforming raw HR data into strategic workforce recommendations.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Outputs Part - 1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7E3E1-7BD8-0A4E-FF29-0473F20B024A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0736F-45B9-1BC2-90F1-EC578AC2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88" y="951997"/>
            <a:ext cx="4390726" cy="220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AE5DD-C228-2BE1-578B-2561DE9DF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19" y="1412112"/>
            <a:ext cx="7386515" cy="296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49F93-750D-8637-8B6D-22D1943EA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75" y="3262028"/>
            <a:ext cx="6624275" cy="4826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85A631-FB23-B7AD-B4E5-638946F7E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219" y="4744193"/>
            <a:ext cx="7386515" cy="3287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D4C6F-4EB2-555B-2B21-01D99525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A4FF0A-E253-0688-F16F-F466C93EEE73}"/>
              </a:ext>
            </a:extLst>
          </p:cNvPr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outputs Part - 2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D9CAA-692D-A69F-AB60-28A35C70E224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5ADBC-DEA0-82FD-5BC0-DBFDDF3B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2" y="1749848"/>
            <a:ext cx="5115639" cy="5077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B3B92-3CD5-1371-A0A0-6E7717CD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300" y="1702217"/>
            <a:ext cx="4048690" cy="5125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7E9A0-9F18-29FB-E5F4-D38120E3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500" y="1702217"/>
            <a:ext cx="4467849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19B47-D163-7B8D-A3EA-031093BF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121FEF-3485-6D31-0B4F-25E597FACAC7}"/>
              </a:ext>
            </a:extLst>
          </p:cNvPr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outputs Part - 3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B517D-E50A-F13B-6F08-5571A71A8E59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2BE0E-A3BE-3687-BB9A-96B05D92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13" y="2637894"/>
            <a:ext cx="9637721" cy="3230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38B0F8-37BD-D44C-0C8E-BAA9566F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40" y="1877692"/>
            <a:ext cx="4628023" cy="59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7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6297A-2692-8734-B20C-B40CBA409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8340CF3-B639-0ED1-2591-EC4C1312B4FF}"/>
              </a:ext>
            </a:extLst>
          </p:cNvPr>
          <p:cNvSpPr/>
          <p:nvPr/>
        </p:nvSpPr>
        <p:spPr>
          <a:xfrm>
            <a:off x="491133" y="385882"/>
            <a:ext cx="10373320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7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outputs Part - 4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3E5223-9A1D-97DA-5F86-05BD4324CA77}"/>
              </a:ext>
            </a:extLst>
          </p:cNvPr>
          <p:cNvSpPr/>
          <p:nvPr/>
        </p:nvSpPr>
        <p:spPr>
          <a:xfrm>
            <a:off x="12046747" y="7720314"/>
            <a:ext cx="2471987" cy="455868"/>
          </a:xfrm>
          <a:prstGeom prst="rect">
            <a:avLst/>
          </a:prstGeom>
          <a:solidFill>
            <a:srgbClr val="11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9799B-9F5B-3FD9-E1AC-42E11086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0" y="1252132"/>
            <a:ext cx="3987712" cy="3343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C571B-CCB1-F17B-2D69-39AE1118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895" y="1339722"/>
            <a:ext cx="10215586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187</Words>
  <Application>Microsoft Office PowerPoint</Application>
  <PresentationFormat>Custom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DINESH.M</dc:creator>
  <cp:lastModifiedBy>Dinu Dinesh</cp:lastModifiedBy>
  <cp:revision>7</cp:revision>
  <dcterms:created xsi:type="dcterms:W3CDTF">2026-01-05T06:59:43Z</dcterms:created>
  <dcterms:modified xsi:type="dcterms:W3CDTF">2026-01-05T12:22:15Z</dcterms:modified>
</cp:coreProperties>
</file>